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214818"/>
            <a:ext cx="7543800" cy="2238518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годы перестройки прекратилось ущемление прав религиозных конфессий, верующих. О новой политике государства свидетельствовало празднование  летом 1988 г. 1000-летия христианства на Руси, а в следующем году 1100-летия принятия Волжской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Булгарией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ислама. Открыто стали отмечаться мусульманские и христианские праздники.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Учитель\Desktop\ду 2019!!!!!!!\Kaz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42852"/>
            <a:ext cx="3071834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Учитель\Desktop\ду 2019!!!!!!!\blag-sobo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214290"/>
            <a:ext cx="2839336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72135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chemeClr val="hlink"/>
                </a:solidFill>
              </a:rPr>
              <a:t>	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95018"/>
            <a:ext cx="8229600" cy="4525963"/>
          </a:xfrm>
        </p:spPr>
        <p:txBody>
          <a:bodyPr/>
          <a:lstStyle/>
          <a:p>
            <a:pPr eaLnBrk="1" hangingPunct="1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30 Август 1990 г.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Подписана Декларация о государственном  суверенитете ТССР.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12 июня 1991 г.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М.Шаймиев избран президентом Республики Татарстан.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Март 1992 г.-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референдума о суверенитете Татарии.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6 ноября 1992г.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Принята новая Конституция Республики Татарстан.</a:t>
            </a:r>
          </a:p>
          <a:p>
            <a:pPr eaLnBrk="1" hangingPunct="1"/>
            <a:endParaRPr lang="ru-RU" sz="2400" b="1" dirty="0" smtClean="0"/>
          </a:p>
        </p:txBody>
      </p:sp>
      <p:pic>
        <p:nvPicPr>
          <p:cNvPr id="4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Флаг и герб Татарстана / Казань / Фото Каза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86116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Учитель\Desktop\ду 2019!!!!!!!\e36fb465b12f5e540f4685e974f105f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0"/>
            <a:ext cx="3143272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Учитель\Desktop\ду 2019!!!!!!!\img315-732x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84620">
            <a:off x="6271440" y="2218683"/>
            <a:ext cx="2070611" cy="28973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2857496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августа 1990 года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57222" y="3357562"/>
            <a:ext cx="9644098" cy="3125791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Была принята Декларация Независимости Татарстана. Из названия республики исключили слово "автономная", а 7 февраля 1992 года официальным названием государства стало - Республика Татарстан.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4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0"/>
            <a:ext cx="4000496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Учитель\Desktop\ду 2019!!!!!!!\10fb0934cc1429270b98472421133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4786322" cy="2890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0"/>
            <a:ext cx="4000496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417840"/>
            <a:ext cx="7543800" cy="1440160"/>
          </a:xfrm>
        </p:spPr>
        <p:txBody>
          <a:bodyPr/>
          <a:lstStyle/>
          <a:p>
            <a:r>
              <a:rPr lang="ru-RU" sz="2000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90-е гг. Татарстан прошел по пути становления своей государственности. Благодаря суверенитету сложилась новая система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внутрифедеральных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международных связей.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jim_aaddingto: Репост. . Политика Путина сохранить национальное единство стра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928802"/>
            <a:ext cx="6929486" cy="461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Современный флаг Татарста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282" y="0"/>
            <a:ext cx="4392613" cy="2233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231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149080"/>
            <a:ext cx="7543800" cy="2160240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Проблема национального самоопределения татарского народа требовала своего решения.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Национальное самосознание татарского народа получил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большое развитие в конце 19 и начале 20 века. Особенно в ходе революций 1905  и 1917-х годов. 27 мая 1920 г декрет об образовании ТАССР  был подписан председателем СНК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В.И.Лениным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ТАТАРСКИЕ КРАСАВИЦЫ обои для рабочего стола. . Обои Татарские красавицы: Девочка, Наряд, Татарстан WPAPERS.RU (Wallpapers)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857364"/>
            <a:ext cx="278608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content.foto.mail.ru/mail/rozal89/_answers/i-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9058" cy="4500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0"/>
            <a:ext cx="3643306" cy="188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Учитель\Desktop\ду 2019!!!!!!!\5eebd16b096ef7a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2000240"/>
            <a:ext cx="250029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64930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969568"/>
            <a:ext cx="7543800" cy="388843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Несмотря на различные политические потрясения, в республике шло восстановление народного хозяйства. Этот процесс происходил в условиях новой экономической политики. Начали работать рыночные механизмы, восстановлены фабрики и заводы, развивалось образование, наука, литература, искусство. Работало более 2000 школ (половина из которых являлись татарскими). Был открыт ряд новых ВУЗов. Возникла профессиональная татарская живопись и музыка.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Нэп принес с собой «культурную революцию». Однако на духовную жизнь республики неизгладимый отпечаток накладывал формировавшийся тоталитарный режим.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Статьи / Советское Заполяр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0"/>
            <a:ext cx="3100085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0"/>
            <a:ext cx="3643306" cy="188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Учитель\Desktop\ду 2019!!!!!!!\1341490364_history-ur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195646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Учитель\Desktop\ду 2019!!!!!!!\Без названия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1857364"/>
            <a:ext cx="2857500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5777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214950"/>
            <a:ext cx="7543800" cy="1833154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К началу 1940 г. на территории республики были расположены 21 город, более 4,5 тысячи поселков и деревень. Население достигло 3 миллионов человек. Нападение фашисткой Германии на Советский Союз прервало решение созидательных задач.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Взгляд из географической середины крупнейшей реки Европы - Из фотоархива В.П.Голо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857619" cy="2857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0"/>
            <a:ext cx="364330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Учитель\Desktop\ду 2019!!!!!!!\Районы-татарстана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571744"/>
            <a:ext cx="4143375" cy="2762250"/>
          </a:xfrm>
          <a:prstGeom prst="rect">
            <a:avLst/>
          </a:prstGeom>
          <a:noFill/>
        </p:spPr>
      </p:pic>
      <p:pic>
        <p:nvPicPr>
          <p:cNvPr id="4099" name="Picture 3" descr="C:\Users\Учитель\Desktop\ду 2019!!!!!!!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57496"/>
            <a:ext cx="385762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Учитель\Desktop\ду 2019!!!!!!!\issliedovatiel-skaia-rabota-ikh-imienami-nazvany-u_2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000108"/>
            <a:ext cx="185738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51151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571744"/>
            <a:ext cx="4786346" cy="1362075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22 июня 1941 и 9 мая 1945  - Между этими двумя датами заключена особая страница отечественной истории. Она вобрала в себя 1418 дней и ночей Великой Отечественной войны советского народа против фашисткой Германии и ее союзников.  Это была тяжелейшая война из всех войн мировой истории. Ценой миллионов жизней советский народ отстоял свободу, независимость и территориальную целостность своего Отечества.</a:t>
            </a:r>
            <a:endParaRPr lang="ru-RU" sz="1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Учитель\Desktop\ду 2019!!!!!!!\Без названия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0"/>
            <a:ext cx="2200275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22 июня - День памяти и скорби (начало ВОВ) картин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86182" cy="3500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941 год в черно-белых фотографиях www.krasfun.r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08" b="8907"/>
          <a:stretch/>
        </p:blipFill>
        <p:spPr bwMode="auto">
          <a:xfrm>
            <a:off x="0" y="3500438"/>
            <a:ext cx="3833376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4643438" cy="6858000"/>
          </a:xfrm>
        </p:spPr>
        <p:txBody>
          <a:bodyPr>
            <a:normAutofit fontScale="32500" lnSpcReduction="20000"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000" b="1" dirty="0" smtClean="0">
                <a:solidFill>
                  <a:srgbClr val="000099"/>
                </a:solidFill>
                <a:latin typeface="Monotype Corsiva" pitchFamily="66" charset="0"/>
                <a:cs typeface="Times New Roman" pitchFamily="18" charset="0"/>
              </a:rPr>
              <a:t>«ЧУЛОЧКИ»</a:t>
            </a:r>
            <a:endParaRPr lang="ru-RU" sz="2500" dirty="0" smtClean="0">
              <a:solidFill>
                <a:srgbClr val="000099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dirty="0" smtClean="0"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Их расстреляли на рассвете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Когда еще белела мгла,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Там были женщины и дети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эта девочка была.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Сперва велели им раздеться,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Затем к обрыву стать спиной,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вдруг раздался голос детский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Наивный, чистый и живой: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-Чулочки тоже снять мне, дядя?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Не упрекая, не браня,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Смотрели прямо в душу глядя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Трехлетней девочки глаза.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«Чулочки тоже..?»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смятеньем эсесовец объят.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Рука сама собой в волнении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Вдруг опускает автомат.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снова скован взглядом детским,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кажется, что в землю врос.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«Глаза, как у моей Утины» —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В </a:t>
            </a:r>
            <a:r>
              <a:rPr lang="ru-RU" sz="4000" dirty="0" err="1" smtClean="0">
                <a:latin typeface="Monotype Corsiva" pitchFamily="66" charset="0"/>
                <a:cs typeface="Times New Roman" pitchFamily="18" charset="0"/>
              </a:rPr>
              <a:t>смятеньи</a:t>
            </a: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 смутном произнес,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Овеянный невольной дрожью.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Нет! Он убить ее не сможет,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Но дал он очередь спеша…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Упала девочка в чулочках.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Снять не успела, не смогла.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Солдат, солдат, а если б дочка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Твоя вот здесь бы так легла,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это маленькое сердце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Пробито пулею твоей.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Ты человек не просто немец,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Ты страшный зверь среди людей.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Шагал эсесовец упрямо,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Шагал, не подымая глаз.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Впервые может эта дума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В сознании отравленном зажглась,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снова взгляд светился детский,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снова слышится опять,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И не забудется навеки</a:t>
            </a:r>
            <a:br>
              <a:rPr lang="ru-RU" sz="40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Monotype Corsiva" pitchFamily="66" charset="0"/>
                <a:cs typeface="Times New Roman" pitchFamily="18" charset="0"/>
              </a:rPr>
              <a:t>«ЧУЛОЧКИ, ДЯДЯ, ТОЖЕ СНЯТЬ?»</a:t>
            </a:r>
            <a:endParaRPr lang="ru-RU" sz="4000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7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Учитель\Desktop\ду 2019!!!!!!!\Без названия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0"/>
            <a:ext cx="2200275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C:\Users\Учитель\Desktop\ду 2019!!!!!!!\musa-dzhalil-stih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928802"/>
            <a:ext cx="4214832" cy="435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071934" y="6488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786182" y="6286520"/>
            <a:ext cx="5829312" cy="57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Муса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Джалиль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(1906-1944)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0240"/>
            <a:ext cx="8390166" cy="507207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Обеспечение нужд фронта особое значение отводилось Поволжью, Уралу, Сибири. Одной из важнейших тыловых баз стал Татарстан с его мощным экономическим потенциалом, созданным еще  в предвоенные годы. В республику прибывали эвакуированные предприятия. Всего в Татарии было размещено более 70 предприятий. За годы войны завод № 22 г. Казани выпустил более 10 тысяч бомбардировщиков ПЕ-2 и более 80  тяжелых бомбардировщиков ПЕ-8. Примерно столько было произведено на заводе №387 легкомоторных бомбардировщиков ПО-2(У-2). Вместе с эвакуированными предприятиями в республику прибыли 76 тысяч рабочих и служащих. Республика снабжала армию кинопленкой для фотографирования военных объектов, рентгеновской пленкой, минами и снарядами, десантными баркасами, одеждой, военным обмундированием,  лыжами, бронепоездами, торпедными катерами, патронами. На массовый выпуск армейской обуви переключился комбинат «Спартак». В Казани около 10 предприятий участвовало в создании различных компонентов для знаменитых «Катюш».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Уже к осени 1942 г.  Промышленность республики стала одним из крупных арсеналов фронта.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За большой вклад в дело обеспечения экономической победы над фашисткой Германией многие предприятия были награждены орденами.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В годы Великой Отечественной войны ярко проявились лучшие качества советского человека – патриотизм, самоотверженность, ответственность.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В  годы войны в области литературы, изобразительного искусства, музыкального искусства были созданы произведения, которые вошли в золотой фонд национальной культуры.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Учитель\Desktop\ду 2019!!!!!!!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0"/>
            <a:ext cx="2200275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Учитель\Desktop\ду 2019!!!!!!!\500px-Расписание_рабо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786182" cy="257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8433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Учитель\Desktop\ду 2019!!!!!!!\Без названия (3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868" y="0"/>
            <a:ext cx="2700341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596" y="3995678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Война закончилась. Восторжествовала прежняя модель управления экономикой. Своего апогея достиг тоталитарный режим.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годы войны территория ТАССР не являлась ареной боевых действий. Однако последствия войны были тяжелыми для республики. Она лишилась 11,5 % своего довоенного населения. Из 700 тысяч уроженцев республики, ушедших на фронт, погиб каждый второй. ТАССР оказывала помощь территориям, освобожденным от немецкой оккупации.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 1950 г. были открыты крупные месторождения нефти в Бавлах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Ромашкино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ду 2019!!!!!!!\5b28f48ced011fc04be950095172835a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571868" cy="3857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Учитель\Desktop\ду 2019!!!!!!!\1462722441_1351680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28" y="2143116"/>
            <a:ext cx="3143272" cy="1779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000480"/>
            <a:ext cx="8572560" cy="285752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Вторая половина 80-х гг. ознаменовалась обновлением системы социалистической экономики, которые вызвали активные процессы гражданского, духовного раскрепощения.  Омолодились кадры в высшем руководстве страны. Кадровые изменения не обошли стороной и ТАССР. Первым секретарем Татарского обкома КПСС стал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М.Ш.Шаймиев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 печати стали появляться  статьи, посвященные видным татарским мыслителям.  Городам республики вернули исконные названия. Был водружен шпиль полумесяца на  башню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Сююмбике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Были изданы татарско-русские разговорники, словари.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Религия &quot; Минтимер Шаймиев оставляет пост президента Татар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98855" cy="4071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то посмотреть в Каза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0"/>
            <a:ext cx="2786082" cy="4071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im2-tub-ru.yandex.net/i?id=c9dfb118de65f9b2d6972d2d34604a97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im2-tub-ru.yandex.net/i?id=c9dfb118de65f9b2d6972d2d34604a97&amp;n=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 descr="Кухня и быт : Русское географическое общество, РГ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285992"/>
            <a:ext cx="2786050" cy="1571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Учитель\Desktop\ду 2019!!!!!!!\BL0Ep-qIrBx5a1CmiUEylfoc_OmEc2g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0"/>
            <a:ext cx="292892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744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551</Words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     Проблема национального самоопределения татарского народа требовала своего решения. Национальное самосознание татарского народа получило большое развитие в конце 19 и начале 20 века. Особенно в ходе революций 1905  и 1917-х годов. 27 мая 1920 г декрет об образовании ТАССР  был подписан председателем СНК В.И.Лениным.</vt:lpstr>
      <vt:lpstr>   Несмотря на различные политические потрясения, в республике шло восстановление народного хозяйства. Этот процесс происходил в условиях новой экономической политики. Начали работать рыночные механизмы, восстановлены фабрики и заводы, развивалось образование, наука, литература, искусство. Работало более 2000 школ (половина из которых являлись татарскими). Был открыт ряд новых ВУЗов. Возникла профессиональная татарская живопись и музыка.     Нэп принес с собой «культурную революцию». Однако на духовную жизнь республики неизгладимый отпечаток накладывал формировавшийся тоталитарный режим.</vt:lpstr>
      <vt:lpstr>   К началу 1940 г. на территории республики были расположены 21 город, более 4,5 тысячи поселков и деревень. Население достигло 3 миллионов человек. Нападение фашисткой Германии на Советский Союз прервало решение созидательных задач. </vt:lpstr>
      <vt:lpstr> 22 июня 1941 и 9 мая 1945  - Между этими двумя датами заключена особая страница отечественной истории. Она вобрала в себя 1418 дней и ночей Великой Отечественной войны советского народа против фашисткой Германии и ее союзников.  Это была тяжелейшая война из всех войн мировой истории. Ценой миллионов жизней советский народ отстоял свободу, независимость и территориальную целостность своего Отечества.</vt:lpstr>
      <vt:lpstr>Слайд 6</vt:lpstr>
      <vt:lpstr>    Обеспечение нужд фронта особое значение отводилось Поволжью, Уралу, Сибири. Одной из важнейших тыловых баз стал Татарстан с его мощным экономическим потенциалом, созданным еще  в предвоенные годы. В республику прибывали эвакуированные предприятия. Всего в Татарии было размещено более 70 предприятий. За годы войны завод № 22 г. Казани выпустил более 10 тысяч бомбардировщиков ПЕ-2 и более 80  тяжелых бомбардировщиков ПЕ-8. Примерно столько было произведено на заводе №387 легкомоторных бомбардировщиков ПО-2(У-2). Вместе с эвакуированными предприятиями в республику прибыли 76 тысяч рабочих и служащих. Республика снабжала армию кинопленкой для фотографирования военных объектов, рентгеновской пленкой, минами и снарядами, десантными баркасами, одеждой, военным обмундированием,  лыжами, бронепоездами, торпедными катерами, патронами. На массовый выпуск армейской обуви переключился комбинат «Спартак». В Казани около 10 предприятий участвовало в создании различных компонентов для знаменитых «Катюш».       Уже к осени 1942 г.  Промышленность республики стала одним из крупных арсеналов фронта.    За большой вклад в дело обеспечения экономической победы над фашисткой Германией многие предприятия были награждены орденами.       В годы Великой Отечественной войны ярко проявились лучшие качества советского человека – патриотизм, самоотверженность, ответственность.      В  годы войны в области литературы, изобразительного искусства, музыкального искусства были созданы произведения, которые вошли в золотой фонд национальной культуры.</vt:lpstr>
      <vt:lpstr>Слайд 8</vt:lpstr>
      <vt:lpstr>Вторая половина 80-х гг. ознаменовалась обновлением системы социалистической экономики, которые вызвали активные процессы гражданского, духовного раскрепощения.  Омолодились кадры в высшем руководстве страны. Кадровые изменения не обошли стороной и ТАССР. Первым секретарем Татарского обкома КПСС стал М.Ш.Шаймиев. В печати стали появляться  статьи, посвященные видным татарским мыслителям.  Городам республики вернули исконные названия. Был водружен шпиль полумесяца на  башню Сююмбике. Были изданы татарско-русские разговорники, словари.</vt:lpstr>
      <vt:lpstr>     В годы перестройки прекратилось ущемление прав религиозных конфессий, верующих. О новой политике государства свидетельствовало празднование  летом 1988 г. 1000-летия христианства на Руси, а в следующем году 1100-летия принятия Волжской Булгарией ислама. Открыто стали отмечаться мусульманские и христианские праздники.</vt:lpstr>
      <vt:lpstr> </vt:lpstr>
      <vt:lpstr>30 августа 1990 года</vt:lpstr>
      <vt:lpstr>  В 90-е гг. Татарстан прошел по пути становления своей государственности. Благодаря суверенитету сложилась новая система внутрифедеральных и международных связей.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28</cp:revision>
  <dcterms:created xsi:type="dcterms:W3CDTF">2019-11-01T10:55:48Z</dcterms:created>
  <dcterms:modified xsi:type="dcterms:W3CDTF">2020-04-15T12:09:43Z</dcterms:modified>
</cp:coreProperties>
</file>